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5e7fcaab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5e7fcaab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5e7fcaab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5e7fcaab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5e7fcaab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5e7fcaab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5e7fcaa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5e7fcaa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5e7fcaa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5e7fcaa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5e7fcaab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5e7fcaab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5e7fcaab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5e7fcaab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5e7fcaab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5e7fcaab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5e7fcaa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5e7fcaa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5e7fcaa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5e7fcaa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5e7fcaa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5e7fcaa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5e7fca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5e7fca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5e7fcaa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5e7fcaa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5e7fcaab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5e7fcaab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5e7fcaa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5e7fcaa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5e7fcaa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5e7fcaa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41475"/>
            <a:ext cx="8222100" cy="14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Elaboración de datasets basados en la web y aplicaciones</a:t>
            </a:r>
            <a:endParaRPr sz="4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4615700"/>
            <a:ext cx="48807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Autores: Sergio Martín Ledesma y Daniel Mocinha Sánchez 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651" y="1622640"/>
            <a:ext cx="4880702" cy="274538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2121150" y="1612025"/>
            <a:ext cx="4901700" cy="276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471900" y="496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son los datasets?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71900" y="1919075"/>
            <a:ext cx="45018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840"/>
              <a:t>Un dataset es un conjunto de datos organizados utilizados para el análisis de datos, el entrenamiento de IA y la toma de decisiones. </a:t>
            </a:r>
            <a:endParaRPr sz="184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840"/>
              <a:t>Un dataset se compone de variables, registros y metadatos. Un dataset puede ser estructurado, no estructurado o semiestructurado.</a:t>
            </a:r>
            <a:endParaRPr sz="184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225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700" y="2297475"/>
            <a:ext cx="3411974" cy="17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5301788" y="2258163"/>
            <a:ext cx="3475800" cy="1874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01700" y="1641125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 los datasets</a:t>
            </a:r>
            <a:endParaRPr sz="2000"/>
          </a:p>
        </p:txBody>
      </p:sp>
      <p:sp>
        <p:nvSpPr>
          <p:cNvPr id="164" name="Google Shape;164;p23"/>
          <p:cNvSpPr txBox="1"/>
          <p:nvPr/>
        </p:nvSpPr>
        <p:spPr>
          <a:xfrm>
            <a:off x="201700" y="2184425"/>
            <a:ext cx="28239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Inicios en Bases de Datos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000" y="822526"/>
            <a:ext cx="2326350" cy="23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88" y="1545115"/>
            <a:ext cx="2326349" cy="111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4007225" y="3348325"/>
            <a:ext cx="4060800" cy="64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Dominio de SQL entre los años 60 y 80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53000" y="1608375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 los datasets</a:t>
            </a:r>
            <a:endParaRPr sz="2000"/>
          </a:p>
        </p:txBody>
      </p:sp>
      <p:sp>
        <p:nvSpPr>
          <p:cNvPr id="173" name="Google Shape;173;p24"/>
          <p:cNvSpPr txBox="1"/>
          <p:nvPr/>
        </p:nvSpPr>
        <p:spPr>
          <a:xfrm>
            <a:off x="890650" y="2151675"/>
            <a:ext cx="2713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Era de Internet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50" y="900225"/>
            <a:ext cx="2713201" cy="27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175" y="900213"/>
            <a:ext cx="2085726" cy="25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4020650" y="3613425"/>
            <a:ext cx="4612500" cy="820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Ayudan a manejar el Big Data proporcionar datasets para el aprendizaje automático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212525" y="1648700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 los datasets</a:t>
            </a:r>
            <a:endParaRPr sz="2000"/>
          </a:p>
        </p:txBody>
      </p:sp>
      <p:sp>
        <p:nvSpPr>
          <p:cNvPr id="182" name="Google Shape;182;p25"/>
          <p:cNvSpPr txBox="1"/>
          <p:nvPr/>
        </p:nvSpPr>
        <p:spPr>
          <a:xfrm>
            <a:off x="927850" y="2192000"/>
            <a:ext cx="2245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IA y Big Data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656099"/>
            <a:ext cx="4567576" cy="30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3980325" y="656025"/>
            <a:ext cx="4545000" cy="3045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4061000" y="4007225"/>
            <a:ext cx="4383900" cy="543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 crecimiento de los datos y el auge de la IA han fomentado el cambio en los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98250" y="16350"/>
            <a:ext cx="1811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Usos comunes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10675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Ciencia de datos e IA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276900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Negocio y Marketing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296475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Investigación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5" y="1679551"/>
            <a:ext cx="2373725" cy="23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451" y="1903600"/>
            <a:ext cx="1811100" cy="1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025" y="1903600"/>
            <a:ext cx="1811100" cy="18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98250" y="16350"/>
            <a:ext cx="34383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más utilizadas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110675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Recopilación de datos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276900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Procesamiento de datos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296475" y="1343050"/>
            <a:ext cx="2847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Almacenamiento de datos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25" y="1830238"/>
            <a:ext cx="1774949" cy="194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241836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025" y="1851775"/>
            <a:ext cx="1735711" cy="19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900" y="2638975"/>
            <a:ext cx="1948050" cy="1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371" y="1851772"/>
            <a:ext cx="1589575" cy="1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4725" y="3047012"/>
            <a:ext cx="2191100" cy="11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práctico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75" y="996175"/>
            <a:ext cx="4827475" cy="38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2399100" y="317450"/>
            <a:ext cx="3698100" cy="1094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Tratamiento de datasets en Python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-1569" l="0" r="0" t="1569"/>
          <a:stretch/>
        </p:blipFill>
        <p:spPr>
          <a:xfrm>
            <a:off x="5003350" y="1667425"/>
            <a:ext cx="2798499" cy="30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end.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704600" y="2009425"/>
            <a:ext cx="2194500" cy="9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Índice</a:t>
            </a:r>
            <a:endParaRPr sz="4800"/>
          </a:p>
        </p:txBody>
      </p:sp>
      <p:sp>
        <p:nvSpPr>
          <p:cNvPr id="76" name="Google Shape;76;p14"/>
          <p:cNvSpPr txBox="1"/>
          <p:nvPr/>
        </p:nvSpPr>
        <p:spPr>
          <a:xfrm>
            <a:off x="3424075" y="287800"/>
            <a:ext cx="3955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Web Scraping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¿Qué es Web Scraping?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Historia del Web Scraping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Origen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Aparición de la Web 2.0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Democratización y estándares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Usos comunes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Herramientas más utilizadas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Ejemplos práctico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554325" y="2571750"/>
            <a:ext cx="3955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¿Qué son los datasets?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Historia de los datasets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Inicios en Bases de Datos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Era de Internet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IA y Big Data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Usos comunes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Herramientas más utilizadas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Ejemplos práctico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496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Web Scraping?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scraping es una técnica de extracción de datos de páginas web de forma automática.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Esta técnica emplea programas o scripts que navegan por páginas web, acceden a su contenido y recogen información a almacenar.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75" y="2049500"/>
            <a:ext cx="3220851" cy="2379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5313225" y="2044125"/>
            <a:ext cx="3235500" cy="2379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0675" y="1641125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del Web Scraping</a:t>
            </a:r>
            <a:endParaRPr sz="2000"/>
          </a:p>
        </p:txBody>
      </p:sp>
      <p:sp>
        <p:nvSpPr>
          <p:cNvPr id="91" name="Google Shape;91;p16"/>
          <p:cNvSpPr txBox="1"/>
          <p:nvPr/>
        </p:nvSpPr>
        <p:spPr>
          <a:xfrm>
            <a:off x="1135075" y="2184425"/>
            <a:ext cx="968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Origen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025" y="282400"/>
            <a:ext cx="2188350" cy="2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912" y="2702874"/>
            <a:ext cx="3017175" cy="18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3655650" y="946300"/>
            <a:ext cx="2795700" cy="1048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Matthew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Gray, en 1993, lanzó World Wide Web Wanderer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6741800" y="3161263"/>
            <a:ext cx="2188200" cy="883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En 1993 surge el primer motor de búsqueda basado en un robot web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536575" y="2702750"/>
            <a:ext cx="3017100" cy="1800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590200" y="253675"/>
            <a:ext cx="2220000" cy="22458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4725" y="1608375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del Web Scraping</a:t>
            </a:r>
            <a:endParaRPr sz="2000"/>
          </a:p>
        </p:txBody>
      </p:sp>
      <p:sp>
        <p:nvSpPr>
          <p:cNvPr id="103" name="Google Shape;103;p17"/>
          <p:cNvSpPr txBox="1"/>
          <p:nvPr/>
        </p:nvSpPr>
        <p:spPr>
          <a:xfrm>
            <a:off x="329775" y="2151675"/>
            <a:ext cx="2713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Aparición de la Web 2.0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050" y="1002425"/>
            <a:ext cx="1774949" cy="194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750" y="15905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075" y="1058375"/>
            <a:ext cx="2037506" cy="24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1400" y="2850775"/>
            <a:ext cx="2821924" cy="1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3625025" y="3899625"/>
            <a:ext cx="2037600" cy="457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Sin automatizar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612450" y="3899625"/>
            <a:ext cx="2037600" cy="457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Automatizando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91500" y="1648700"/>
            <a:ext cx="3243300" cy="5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Historia del Web Scraping</a:t>
            </a:r>
            <a:endParaRPr sz="2000"/>
          </a:p>
        </p:txBody>
      </p:sp>
      <p:sp>
        <p:nvSpPr>
          <p:cNvPr id="115" name="Google Shape;115;p18"/>
          <p:cNvSpPr txBox="1"/>
          <p:nvPr/>
        </p:nvSpPr>
        <p:spPr>
          <a:xfrm>
            <a:off x="0" y="2192000"/>
            <a:ext cx="3334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Democratización y estándares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800" y="1991325"/>
            <a:ext cx="1568900" cy="15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188" y="2025798"/>
            <a:ext cx="1499950" cy="14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625" y="1991325"/>
            <a:ext cx="1568900" cy="15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4152663" y="903700"/>
            <a:ext cx="4215000" cy="817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Aparecen nuevas herramientas de código abierto y en la nube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98250" y="16350"/>
            <a:ext cx="1811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Usos comunes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10675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Análisis de mercados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276900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Medios comunicativos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296475" y="1343050"/>
            <a:ext cx="2847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Entrenamiento de modelos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00" y="1872160"/>
            <a:ext cx="1988550" cy="1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88" y="1833225"/>
            <a:ext cx="2066374" cy="20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450" y="1960863"/>
            <a:ext cx="1811100" cy="18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98250" y="16350"/>
            <a:ext cx="34383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más utilizadas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10675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Python y Selenium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276900" y="1343050"/>
            <a:ext cx="259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ParseHub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296475" y="1343050"/>
            <a:ext cx="2847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- Octoparse -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25" y="2227902"/>
            <a:ext cx="1774950" cy="1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75" y="19811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525" y="1830238"/>
            <a:ext cx="1774949" cy="194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75" y="2418363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práctico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277" y="1551375"/>
            <a:ext cx="2756600" cy="27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1963275" y="209875"/>
            <a:ext cx="4332300" cy="12021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Creación de dataset a partir de Web Scraping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1219" l="0" r="0" t="1219"/>
          <a:stretch/>
        </p:blipFill>
        <p:spPr>
          <a:xfrm>
            <a:off x="3573550" y="1437013"/>
            <a:ext cx="3259822" cy="325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